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3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0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87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1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14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15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91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39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54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10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33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7FE2-BB33-4125-8F1D-1BD4E767F53F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05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195143" y="1286451"/>
            <a:ext cx="8029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FACULDADES INTEGRADAS MACHADO DE ASSIS</a:t>
            </a:r>
          </a:p>
          <a:p>
            <a:pPr algn="ctr"/>
            <a:r>
              <a:rPr lang="pt-BR" sz="2400" b="1" dirty="0" smtClean="0"/>
              <a:t>CURSO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111061" y="2657222"/>
            <a:ext cx="802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TÍTULO DO TRABALHO</a:t>
            </a:r>
            <a:endParaRPr lang="pt-BR" sz="4000" b="1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8190C69D-0F80-4B0C-A858-27CF3C0ABA35}"/>
              </a:ext>
            </a:extLst>
          </p:cNvPr>
          <p:cNvSpPr txBox="1">
            <a:spLocks/>
          </p:cNvSpPr>
          <p:nvPr/>
        </p:nvSpPr>
        <p:spPr>
          <a:xfrm>
            <a:off x="2974425" y="3773628"/>
            <a:ext cx="8029903" cy="2542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/>
              <a:t>Acadêmicos:</a:t>
            </a:r>
          </a:p>
          <a:p>
            <a:r>
              <a:rPr lang="pt-BR" sz="1600" dirty="0" smtClean="0"/>
              <a:t>Acadêmico 1</a:t>
            </a:r>
          </a:p>
          <a:p>
            <a:r>
              <a:rPr lang="pt-BR" sz="1600" dirty="0" smtClean="0"/>
              <a:t>Acadêmico 2</a:t>
            </a:r>
          </a:p>
          <a:p>
            <a:endParaRPr lang="pt-BR" sz="1600" dirty="0" smtClean="0"/>
          </a:p>
          <a:p>
            <a:r>
              <a:rPr lang="pt-BR" sz="1600" dirty="0" smtClean="0"/>
              <a:t>Orientador:</a:t>
            </a:r>
          </a:p>
          <a:p>
            <a:r>
              <a:rPr lang="pt-BR" sz="1600" dirty="0" smtClean="0"/>
              <a:t>Professor Me. </a:t>
            </a:r>
            <a:r>
              <a:rPr lang="pt-BR" sz="1600" dirty="0" err="1" smtClean="0"/>
              <a:t>xxxxxx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75065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RESUMO</a:t>
            </a:r>
          </a:p>
          <a:p>
            <a:pPr algn="just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97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INTRODUÇÃO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endParaRPr lang="pt-BR" sz="2400" dirty="0"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2400" dirty="0" smtClean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REFERENCIAL TEÓRICO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99724"/>
              </p:ext>
            </p:extLst>
          </p:nvPr>
        </p:nvGraphicFramePr>
        <p:xfrm>
          <a:off x="2105573" y="2222645"/>
          <a:ext cx="8128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TÍTULO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AUTORES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Título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Autor 1 (ANO)</a:t>
                      </a:r>
                    </a:p>
                    <a:p>
                      <a:r>
                        <a:rPr lang="pt-BR" dirty="0" smtClean="0"/>
                        <a:t>Autor</a:t>
                      </a:r>
                      <a:r>
                        <a:rPr lang="pt-BR" baseline="0" dirty="0" smtClean="0"/>
                        <a:t> 2 (ANO)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Título 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Autor 1 (ANO)</a:t>
                      </a:r>
                    </a:p>
                    <a:p>
                      <a:r>
                        <a:rPr lang="pt-BR" dirty="0" smtClean="0"/>
                        <a:t>Autor</a:t>
                      </a:r>
                      <a:r>
                        <a:rPr lang="pt-BR" baseline="0" dirty="0" smtClean="0"/>
                        <a:t> 2 (ANO)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Título 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Autor 1 (ANO)</a:t>
                      </a:r>
                    </a:p>
                    <a:p>
                      <a:r>
                        <a:rPr lang="pt-BR" dirty="0" smtClean="0"/>
                        <a:t>Autor</a:t>
                      </a:r>
                      <a:r>
                        <a:rPr lang="pt-BR" baseline="0" dirty="0" smtClean="0"/>
                        <a:t> 2 (ANO)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2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METODOLOGIA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pt-BR" sz="2400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3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3. TÍTULO TERCIÁRIO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pt-BR" sz="2400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8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CONCLUSÃO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pt-BR" sz="2400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6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REFERENCIAS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pt-BR" sz="2400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8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96371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76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Denise Felber</dc:creator>
  <cp:lastModifiedBy>Mariel MH. Haubert</cp:lastModifiedBy>
  <cp:revision>7</cp:revision>
  <dcterms:created xsi:type="dcterms:W3CDTF">2023-06-30T17:51:24Z</dcterms:created>
  <dcterms:modified xsi:type="dcterms:W3CDTF">2024-08-23T17:55:48Z</dcterms:modified>
</cp:coreProperties>
</file>